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O Presidente do Conselho Regional de Medicina do Estado do Rio Grande do Sul, por solicitação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da Conselheira Instrutora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do Processo Ético-Profissional n°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30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/2022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CITA o Dr.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Joaquim Garcez de Moraes Junior–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Cremers nº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20029,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para, querendo, apresentar defesa prévia, no processo acima referido, 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3300.5417), a defesa prévia será entregue no endereço citado, 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Alegre, </a:t>
            </a:r>
            <a:r>
              <a:rPr lang="pt-BR" sz="1400" dirty="0" smtClean="0">
                <a:latin typeface="Arial" panose="020B0604020202020204" pitchFamily="34" charset="0"/>
              </a:rPr>
              <a:t>27 </a:t>
            </a:r>
            <a:r>
              <a:rPr lang="pt-BR" sz="1400" dirty="0">
                <a:latin typeface="Arial" panose="020B0604020202020204" pitchFamily="34" charset="0"/>
              </a:rPr>
              <a:t>de </a:t>
            </a:r>
            <a:r>
              <a:rPr lang="pt-BR" sz="1400" dirty="0" smtClean="0">
                <a:latin typeface="Arial" panose="020B0604020202020204" pitchFamily="34" charset="0"/>
              </a:rPr>
              <a:t>junho </a:t>
            </a:r>
            <a:r>
              <a:rPr lang="pt-BR" sz="1400" dirty="0">
                <a:latin typeface="Arial" panose="020B0604020202020204" pitchFamily="34" charset="0"/>
              </a:rPr>
              <a:t>de 2022.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179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Niege do Carmo</cp:lastModifiedBy>
  <cp:revision>15</cp:revision>
  <cp:lastPrinted>2021-09-30T15:12:13Z</cp:lastPrinted>
  <dcterms:created xsi:type="dcterms:W3CDTF">2021-03-11T14:31:21Z</dcterms:created>
  <dcterms:modified xsi:type="dcterms:W3CDTF">2022-06-27T13:12:49Z</dcterms:modified>
</cp:coreProperties>
</file>