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24/11/2022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Presidente do Conselho Regional de Medicina do Estado do Rio Grande do Sul, por solicitação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Conselheiro Instrutor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Processo Ético-Profissional n°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80/2022,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CITA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Dra. Simone Beltrão de Souza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Cremers nº 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20.372,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por estar em local incerto e não sabido</a:t>
            </a:r>
            <a:r>
              <a:rPr lang="pt-BR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para, querendo, apresentar defesa prévia, no processo acima referido, 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3300.5417), a defesa prévia será entregue no endereço citado, 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</a:t>
            </a:r>
            <a:r>
              <a:rPr lang="pt-BR" sz="1400">
                <a:latin typeface="Arial" panose="020B0604020202020204" pitchFamily="34" charset="0"/>
              </a:rPr>
              <a:t>, </a:t>
            </a:r>
            <a:r>
              <a:rPr lang="pt-BR" sz="1400" smtClean="0">
                <a:latin typeface="Arial" panose="020B0604020202020204" pitchFamily="34" charset="0"/>
              </a:rPr>
              <a:t>22 </a:t>
            </a:r>
            <a:r>
              <a:rPr lang="pt-BR" sz="1400" dirty="0">
                <a:latin typeface="Arial" panose="020B0604020202020204" pitchFamily="34" charset="0"/>
              </a:rPr>
              <a:t>de </a:t>
            </a:r>
            <a:r>
              <a:rPr lang="pt-BR" sz="1400" dirty="0" smtClean="0">
                <a:latin typeface="Arial" panose="020B0604020202020204" pitchFamily="34" charset="0"/>
              </a:rPr>
              <a:t>novembro </a:t>
            </a:r>
            <a:r>
              <a:rPr lang="pt-BR" sz="1400" dirty="0">
                <a:latin typeface="Arial" panose="020B0604020202020204" pitchFamily="34" charset="0"/>
              </a:rPr>
              <a:t>de 2022.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186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Denis Vinicius Gonçalves da Silva</cp:lastModifiedBy>
  <cp:revision>22</cp:revision>
  <cp:lastPrinted>2022-11-22T13:09:40Z</cp:lastPrinted>
  <dcterms:created xsi:type="dcterms:W3CDTF">2021-03-11T14:31:21Z</dcterms:created>
  <dcterms:modified xsi:type="dcterms:W3CDTF">2022-11-24T11:30:53Z</dcterms:modified>
</cp:coreProperties>
</file>