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23/02/2023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t@cremers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do Conselheiro Instrutor do Processo Ético-Profissional n°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74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/2022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CITA o Dr.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Tiago </a:t>
            </a:r>
            <a:r>
              <a:rPr lang="pt-BR" sz="14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Valenti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–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Cremers nº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16664,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). A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defesa prévia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deverá ser entregue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no endereço citado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ou através do </a:t>
            </a:r>
            <a:r>
              <a:rPr lang="pt-BR" sz="14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email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Sat@cremers.org.br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Alegre, </a:t>
            </a:r>
            <a:r>
              <a:rPr lang="pt-BR" sz="1400" dirty="0" smtClean="0">
                <a:latin typeface="Arial" panose="020B0604020202020204" pitchFamily="34" charset="0"/>
              </a:rPr>
              <a:t>23</a:t>
            </a:r>
            <a:r>
              <a:rPr lang="pt-BR" sz="1400" dirty="0" smtClean="0">
                <a:latin typeface="Arial" panose="020B0604020202020204" pitchFamily="34" charset="0"/>
              </a:rPr>
              <a:t> </a:t>
            </a:r>
            <a:r>
              <a:rPr lang="pt-BR" sz="1400" dirty="0" smtClean="0">
                <a:latin typeface="Arial" panose="020B0604020202020204" pitchFamily="34" charset="0"/>
              </a:rPr>
              <a:t>de fevereiro de 2023.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183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Júnior pereira</cp:lastModifiedBy>
  <cp:revision>15</cp:revision>
  <cp:lastPrinted>2021-09-30T15:12:13Z</cp:lastPrinted>
  <dcterms:created xsi:type="dcterms:W3CDTF">2021-03-11T14:31:21Z</dcterms:created>
  <dcterms:modified xsi:type="dcterms:W3CDTF">2023-02-23T15:38:42Z</dcterms:modified>
</cp:coreProperties>
</file>