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28/03/2023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t@cremers.org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O Presidente do Conselho Regional de Medicina do Estado do Rio Grande do Sul, por solicitação do Conselheiro Instrutor do Processo Ético-Profissional n° 76/2022, CITA o Dr. </a:t>
            </a:r>
            <a:r>
              <a:rPr lang="pt-BR" sz="1400" dirty="0" err="1">
                <a:latin typeface="Arial" panose="020B0604020202020204" pitchFamily="34" charset="0"/>
                <a:ea typeface="Calibri" panose="020F0502020204030204" pitchFamily="34" charset="0"/>
              </a:rPr>
              <a:t>Daison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 Nelson Ferreira Dias– Cremers nº 32506, para, querendo, apresentar defesa prévia, no processo acima referido, no prazo de 30 (trinta) dias, a partir desta data, na forma dos artigos 39 e 43 do Código de Processo Ético-Profissional - CPEP - Resolução CFM n.º 2306/2022 e alertando que, em caso de revelia, será nomeado defensor dativo, conforme art. 49 do CPEP. Os autos estão à disposição na Secretaria de Assuntos Técnicos do CREMERS (Av. Princesa Isabel, 921 – Porto Alegre – Telefone (51) 3300.5417). A defesa prévia deverá ser entregue no endereço citado, ou através do </a:t>
            </a:r>
            <a:r>
              <a:rPr lang="pt-BR" sz="1400" dirty="0" err="1">
                <a:latin typeface="Arial" panose="020B0604020202020204" pitchFamily="34" charset="0"/>
                <a:ea typeface="Calibri" panose="020F0502020204030204" pitchFamily="34" charset="0"/>
              </a:rPr>
              <a:t>email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Sat@cremers.org.br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,  em atendimento ao art. 40, III do CPEP.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</a:t>
            </a:r>
            <a:r>
              <a:rPr lang="pt-BR" sz="1400">
                <a:latin typeface="Arial" panose="020B0604020202020204" pitchFamily="34" charset="0"/>
              </a:rPr>
              <a:t>, 28 </a:t>
            </a:r>
            <a:r>
              <a:rPr lang="pt-BR" sz="1400" dirty="0">
                <a:latin typeface="Arial" panose="020B0604020202020204" pitchFamily="34" charset="0"/>
              </a:rPr>
              <a:t>de março de 2023.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67A2BE6-2F30-49CC-8D55-1B006A70F584}"/>
              </a:ext>
            </a:extLst>
          </p:cNvPr>
          <p:cNvSpPr txBox="1"/>
          <p:nvPr/>
        </p:nvSpPr>
        <p:spPr>
          <a:xfrm>
            <a:off x="783603" y="5816582"/>
            <a:ext cx="741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Carlos Orlando Pasqualotto Fett Sparta de Souza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Presidente do Cremers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193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Niege do Carmo</cp:lastModifiedBy>
  <cp:revision>17</cp:revision>
  <cp:lastPrinted>2021-09-30T15:12:13Z</cp:lastPrinted>
  <dcterms:created xsi:type="dcterms:W3CDTF">2021-03-11T14:31:21Z</dcterms:created>
  <dcterms:modified xsi:type="dcterms:W3CDTF">2023-03-28T16:07:43Z</dcterms:modified>
</cp:coreProperties>
</file>