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t@cremers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O Presidente do Conselho Regional de Medicina do Estado do Rio Grande do Sul, por solicitação do Conselheiro Instrutor do Processo Ético-Profissional n° 95/2022, CITA o Dr. 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</a:rPr>
              <a:t>Daison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Nelson Ferreira Dias– Cremers nº 32506, para, querendo, apresentar defesa prévia, no processo acima referido, 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3300.5417). A defesa prévia deverá ser entregue no endereço citado, ou através do 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</a:rPr>
              <a:t>email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Sat@cremers.org.br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,  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</a:t>
            </a:r>
            <a:r>
              <a:rPr lang="pt-BR" sz="1400">
                <a:latin typeface="Arial" panose="020B0604020202020204" pitchFamily="34" charset="0"/>
              </a:rPr>
              <a:t>, 28 </a:t>
            </a:r>
            <a:r>
              <a:rPr lang="pt-BR" sz="1400" dirty="0">
                <a:latin typeface="Arial" panose="020B0604020202020204" pitchFamily="34" charset="0"/>
              </a:rPr>
              <a:t>de março de 2023.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193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Niege do Carmo</cp:lastModifiedBy>
  <cp:revision>19</cp:revision>
  <cp:lastPrinted>2021-09-30T15:12:13Z</cp:lastPrinted>
  <dcterms:created xsi:type="dcterms:W3CDTF">2021-03-11T14:31:21Z</dcterms:created>
  <dcterms:modified xsi:type="dcterms:W3CDTF">2023-03-28T16:07:56Z</dcterms:modified>
</cp:coreProperties>
</file>