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4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18/07/2023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09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18/07/2023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919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18/07/2023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42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18/07/2023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4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18/07/2023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09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18/07/2023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870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18/07/2023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470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18/07/2023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323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18/07/2023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873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18/07/2023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324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82AC-E266-41EC-AEBA-4F0F6C3F1CEF}" type="datetimeFigureOut">
              <a:rPr lang="pt-BR" smtClean="0"/>
              <a:t>18/07/2023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71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482AC-E266-41EC-AEBA-4F0F6C3F1CEF}" type="datetimeFigureOut">
              <a:rPr lang="pt-BR" smtClean="0"/>
              <a:t>18/07/2023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01436-E940-4409-9A1F-BE22935622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057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t@cremers.org.b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F0AC7321-C666-47B0-8F6B-1CB7A3116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950" y="2234633"/>
            <a:ext cx="8187656" cy="491789"/>
          </a:xfrm>
        </p:spPr>
        <p:txBody>
          <a:bodyPr/>
          <a:lstStyle/>
          <a:p>
            <a:r>
              <a:rPr lang="pt-BR" b="1" dirty="0">
                <a:solidFill>
                  <a:srgbClr val="007749"/>
                </a:solidFill>
                <a:latin typeface="Montserrat SemiBold" panose="00000700000000000000" pitchFamily="2" charset="0"/>
              </a:rPr>
              <a:t>EDITAL DE CITAÇÃO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DD44809-D39C-4078-8D6D-8B03DE2CDC46}"/>
              </a:ext>
            </a:extLst>
          </p:cNvPr>
          <p:cNvSpPr txBox="1"/>
          <p:nvPr/>
        </p:nvSpPr>
        <p:spPr>
          <a:xfrm>
            <a:off x="494950" y="2894202"/>
            <a:ext cx="79947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580" marR="144145" algn="just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O Presidente do Conselho Regional de Medicina do Estado do Rio Grande do Sul, por solicitação do Conselheiro Instrutor do Processo Ético-Profissional n° 68/2022, CITA o Dr. Claudio Rolim Teixeira– Cremers nº 15276, para, querendo, apresentar defesa prévia, no processo acima referido, no prazo de 30 (trinta) dias, a partir desta data, na forma dos artigos 39 e 43 do Código de Processo Ético-Profissional - CPEP - Resolução CFM n.º 2306/2022 e alertando que, em caso de revelia, será nomeado defensor dativo, conforme art. 49 do CPEP. Os autos estão à disposição na Secretaria de Assuntos Técnicos do CREMERS (Av. Princesa Isabel, 921 – Porto Alegre – Telefone (51) 3300.5417). A defesa prévia deverá ser entregue no endereço citado, ou através do e-mail: 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sat@cremers.org.br</a:t>
            </a:r>
            <a:r>
              <a:rPr lang="pt-BR" sz="1400" dirty="0">
                <a:latin typeface="Arial" panose="020B0604020202020204" pitchFamily="34" charset="0"/>
                <a:ea typeface="Calibri" panose="020F0502020204030204" pitchFamily="34" charset="0"/>
              </a:rPr>
              <a:t>,  em atendimento ao art. 40, III do CPEP.</a:t>
            </a:r>
          </a:p>
          <a:p>
            <a:pPr marL="449580" marR="144145" algn="just">
              <a:spcAft>
                <a:spcPts val="0"/>
              </a:spcAft>
            </a:pPr>
            <a:endParaRPr lang="pt-BR" sz="1400" dirty="0">
              <a:latin typeface="Arial" panose="020B0604020202020204" pitchFamily="34" charset="0"/>
            </a:endParaRPr>
          </a:p>
          <a:p>
            <a:pPr marL="449580" marR="144145" algn="ctr">
              <a:spcAft>
                <a:spcPts val="0"/>
              </a:spcAft>
            </a:pPr>
            <a:r>
              <a:rPr lang="pt-BR" sz="1400" dirty="0">
                <a:latin typeface="Arial" panose="020B0604020202020204" pitchFamily="34" charset="0"/>
              </a:rPr>
              <a:t>Porto Alegre</a:t>
            </a:r>
            <a:r>
              <a:rPr lang="pt-BR" sz="1400">
                <a:latin typeface="Arial" panose="020B0604020202020204" pitchFamily="34" charset="0"/>
              </a:rPr>
              <a:t>, 18 </a:t>
            </a:r>
            <a:r>
              <a:rPr lang="pt-BR" sz="1400" dirty="0">
                <a:latin typeface="Arial" panose="020B0604020202020204" pitchFamily="34" charset="0"/>
              </a:rPr>
              <a:t>de julho de 2023.</a:t>
            </a:r>
            <a:endParaRPr lang="pt-BR" sz="14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67A2BE6-2F30-49CC-8D55-1B006A70F584}"/>
              </a:ext>
            </a:extLst>
          </p:cNvPr>
          <p:cNvSpPr txBox="1"/>
          <p:nvPr/>
        </p:nvSpPr>
        <p:spPr>
          <a:xfrm>
            <a:off x="783603" y="5816582"/>
            <a:ext cx="74174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Carlos Orlando Pasqualotto Fett Sparta de Souza</a:t>
            </a:r>
          </a:p>
          <a:p>
            <a:pPr algn="ctr"/>
            <a:r>
              <a:rPr lang="pt-BR" sz="2000" b="1" dirty="0">
                <a:latin typeface="Montserrat SemiBold" panose="00000700000000000000" pitchFamily="2" charset="0"/>
              </a:rPr>
              <a:t>Presidente do Cremers</a:t>
            </a:r>
          </a:p>
        </p:txBody>
      </p:sp>
    </p:spTree>
    <p:extLst>
      <p:ext uri="{BB962C8B-B14F-4D97-AF65-F5344CB8AC3E}">
        <p14:creationId xmlns:p14="http://schemas.microsoft.com/office/powerpoint/2010/main" val="40495825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193</Words>
  <Application>Microsoft Office PowerPoint</Application>
  <PresentationFormat>Apresentação na tela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SemiBold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Leticia Bonato Macedo</dc:creator>
  <cp:lastModifiedBy>Niege do Carmo</cp:lastModifiedBy>
  <cp:revision>21</cp:revision>
  <cp:lastPrinted>2021-09-30T15:12:13Z</cp:lastPrinted>
  <dcterms:created xsi:type="dcterms:W3CDTF">2021-03-11T14:31:21Z</dcterms:created>
  <dcterms:modified xsi:type="dcterms:W3CDTF">2023-07-18T18:58:14Z</dcterms:modified>
</cp:coreProperties>
</file>