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t.processo4@cremers.org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Corregedora do Conselho Regional de Medicina do Estado do Rio Grande do Sul, por solicitação da Conselheira Instrutora do Procedimento Administrativo n° 01/2013-RS, CITA o Dr.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Cesar 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</a:rPr>
              <a:t>Duilio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Gomes Bernardi– 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</a:rPr>
              <a:t>Cremers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nº 16736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por estar em local incerto e não sabido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para, querendo, apresentar manifestação, no processo acima referido, no prazo de 10 (dez) dias, a partir desta data, na forma do artigo 2º § 1º da Resolução CFM nº 2.164/2017 e alertando que, em caso de revelia, será nomeado defensor dativo, conforme artigo 2º § 3º da mesma Resolução. Os autos estão à disposição na Secretaria de Assuntos Técnicos do CREMERS (Av. Princesa Isabel, 921 – Porto Alegre – Telefone (51) 3300.5417) ou mediante solicitação para o e-mail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sat.processo4@cremers.org.br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A manifestação deverá ser entregue no endereço ou e-mail citados acima.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</a:t>
            </a:r>
            <a:r>
              <a:rPr lang="pt-BR" sz="1400">
                <a:latin typeface="Arial" panose="020B0604020202020204" pitchFamily="34" charset="0"/>
              </a:rPr>
              <a:t>, 28 </a:t>
            </a:r>
            <a:r>
              <a:rPr lang="pt-BR" sz="1400" dirty="0">
                <a:latin typeface="Arial" panose="020B0604020202020204" pitchFamily="34" charset="0"/>
              </a:rPr>
              <a:t>de março de 2025.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67A2BE6-2F30-49CC-8D55-1B006A70F584}"/>
              </a:ext>
            </a:extLst>
          </p:cNvPr>
          <p:cNvSpPr txBox="1"/>
          <p:nvPr/>
        </p:nvSpPr>
        <p:spPr>
          <a:xfrm>
            <a:off x="3378065" y="5816582"/>
            <a:ext cx="2228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Dra. Marcia Vaz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Corregedora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183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Niege do Carmo</cp:lastModifiedBy>
  <cp:revision>32</cp:revision>
  <cp:lastPrinted>2025-03-24T20:14:41Z</cp:lastPrinted>
  <dcterms:created xsi:type="dcterms:W3CDTF">2021-03-11T14:31:21Z</dcterms:created>
  <dcterms:modified xsi:type="dcterms:W3CDTF">2025-03-28T18:05:35Z</dcterms:modified>
</cp:coreProperties>
</file>