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Corregedora do Conselho Regional de Medicina do Estado do Rio Grande do Sul, por solicitação da Conselheira Instrutora do Procedimento Administrativo n</a:t>
            </a:r>
            <a:r>
              <a:rPr lang="pt-BR" sz="1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° 17128/2022 -RS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CITA o Dr.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Claudio Rolim Teixeira–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Cremers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nº 15276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por estar em local incerto e não sabido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para, querendo, apresentar manifestação, no processo acima referido, no prazo de 10 (dez) dias, a partir desta data, na forma do artigo 2º § 1º da Resolução CFM nº 2.164/2017 e alertando que, em caso de revelia, será nomeado defensor dativo, conforme artigo 2º § 3º da mesma Resolução. Os autos estão à disposição na Secretaria de Assuntos Técnicos do CREMERS (Av. Princesa Isabel, 921 – Porto Alegre – Telefone (51) 3300.5417) ou mediante solicitação para o e-mail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sat@cremers.org.br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A manifestação deverá ser entregue no endereço ou e-mail citados acima.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28 de março de 2025.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3378065" y="5816582"/>
            <a:ext cx="22284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Dra. Marcia Vaz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Corregedora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181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33</cp:revision>
  <cp:lastPrinted>2025-03-24T20:14:41Z</cp:lastPrinted>
  <dcterms:created xsi:type="dcterms:W3CDTF">2021-03-11T14:31:21Z</dcterms:created>
  <dcterms:modified xsi:type="dcterms:W3CDTF">2025-03-28T18:07:53Z</dcterms:modified>
</cp:coreProperties>
</file>